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7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FA0"/>
    <a:srgbClr val="2E98B3"/>
    <a:srgbClr val="008FBE"/>
    <a:srgbClr val="0092BE"/>
    <a:srgbClr val="0093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47" autoAdjust="0"/>
    <p:restoredTop sz="94660"/>
  </p:normalViewPr>
  <p:slideViewPr>
    <p:cSldViewPr snapToGrid="0" showGuides="1">
      <p:cViewPr>
        <p:scale>
          <a:sx n="125" d="100"/>
          <a:sy n="125" d="100"/>
        </p:scale>
        <p:origin x="72" y="-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2961232775590551"/>
          <c:y val="0.10599617950318778"/>
          <c:w val="0.54077546751968508"/>
          <c:h val="0.81116315138021955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Deaths</c:v>
                </c:pt>
              </c:strCache>
            </c:strRef>
          </c:tx>
          <c:dPt>
            <c:idx val="0"/>
            <c:bubble3D val="0"/>
            <c:spPr>
              <a:solidFill>
                <a:schemeClr val="accent5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5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5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5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2"/>
                <c:pt idx="1">
                  <c:v>第二季度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0.25</c:v>
                </c:pt>
                <c:pt idx="1">
                  <c:v>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6C-4B22-834D-CF09D26650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svg>
</file>

<file path=ppt/media/image11.png>
</file>

<file path=ppt/media/image12.png>
</file>

<file path=ppt/media/image13.jpg>
</file>

<file path=ppt/media/image14.png>
</file>

<file path=ppt/media/image15.png>
</file>

<file path=ppt/media/image16.jpe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jp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F36B7C-174A-4D48-9F17-9A08D0B594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CA0A82B-7B96-429F-A4F3-993809584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998C2A-7B71-40FC-9149-F37901755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C06A26-1599-4AAA-9417-7B12C9D65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B43A0D-44D3-47F0-9465-D01C32AAC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103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4DE02B-E164-4889-AC76-E483A10EE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856A7E-CBC4-4AD9-94F6-B2CAE450B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2062F2-1E7D-4B9E-9B56-3C23EC7C5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ED6459-7BB1-4BD3-AE93-44A1F0EEE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6E6D3F-BA08-4B81-B1FC-30838FD1F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90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30F4C75-4A80-471B-B578-133A0519A9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B4CA60-1102-4D1B-89E2-43FCF4B90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D04233-A851-492B-B0BD-37094D880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D24C7E-0717-4AE0-B9A5-5EADCDC46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5E3D37-CDA8-479E-AA8F-685488F44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932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597D3-B346-4E06-A3E0-6B892B00D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03D7B5-2315-4245-AB33-5112A7260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AB87A0-0972-4380-B6E8-A38EEC515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9B11F5-6325-4B7E-87B5-393F430BB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7EAB2B-7958-4E60-B381-0F5379627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920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C27768-C20A-466F-9435-1BD4E9A43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9C51B5-C7FE-416E-86F8-39520511B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25C5DB-7399-4DFD-AFB4-0A3EBC88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98462C-D22F-4638-A18E-B3ACB0D99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0D0447-5A97-45B6-A745-A3C2526EC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52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07147E-A08A-4A89-946C-ABEF0816F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99C99B-B929-4528-BF55-7815DCF433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97D09A9-0348-45DF-B3E0-F20EC9976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282DF45-96BD-4393-A643-C3CDA866A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B03CB1-DA59-4549-8555-B013DD7B4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FDF7D5-D4DC-4038-931C-7AE9C7F60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31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1133B5-3A4D-4E0C-B5CE-DD0E1C94D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6BB961-071D-4748-8B19-BF51258F8D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B65C5C-C498-4C89-8D38-F7A6AEC58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8A3206-D2B1-4437-9073-89D61943CE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C417AB-30B0-40D2-94C0-C01397E9B8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C5DDF1-B6C9-45C5-B29B-CF849DE67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CBA3FBF-D31D-45DA-B254-5C7B6F80C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77B9550-0235-44D3-ADF1-34EE5459F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757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2D9450-AAFB-4694-9C27-954EC40CA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5051359-E93D-402B-AD30-BD3584E77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D4B5BB-50D5-4706-975E-20E480368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13274D-F1EF-4B5E-AE49-56E5B9270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381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412BCA6-C6A8-43A0-A54D-B3E3167C0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105AB60-22C3-46F4-AAB7-F2AF02C3C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496439-F057-4CEC-96E4-BD66D236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98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7CE641-40F4-4F76-93E0-7F4D1102F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31F4DD-8938-4C87-9DBE-5CF7173312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6B04055-0888-436D-9A16-D53EB721AA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8F052D-940E-449E-A658-84382FDAC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C96B3B-DF3B-408F-BC7F-CE504E812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4AC004-901B-44A6-B025-4AF73D833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064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311EE6-1347-4D02-B1EE-6189C8952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E8318F8-D1DE-486C-B844-9A2483CF96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5D5623B-706F-4D2B-AC0C-FA4EC605A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206BD1-79BA-4ABB-A763-261B392C5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29CB1B-5E50-4D41-ACA3-862E00A80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8D1FFB-37CC-4438-8470-5E840DB62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76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7A3BCE-73A3-4902-BC06-803B0B38E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E5D8EB-43B9-48D0-B2D6-ED670912D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B27AB8-0185-4525-B842-4A183B199A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1CF26-7729-4B42-8CC7-32FE0F1522B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CB57A4-0A3A-4ED6-BE9C-4FC75AD634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4C0069-F522-43F7-B094-8DF62373E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57802-7628-4A0D-9B94-E2D573E604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485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4.wdp"/><Relationship Id="rId7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17.png"/><Relationship Id="rId10" Type="http://schemas.openxmlformats.org/officeDocument/2006/relationships/image" Target="../media/image21.svg"/><Relationship Id="rId4" Type="http://schemas.openxmlformats.org/officeDocument/2006/relationships/image" Target="../media/image16.jpe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sv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10" Type="http://schemas.openxmlformats.org/officeDocument/2006/relationships/image" Target="../media/image30.sv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EF565A56-72AE-45FD-9E3C-2161253AE7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080867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图片 4" descr="图片包含 游戏机&#10;&#10;描述已自动生成">
            <a:extLst>
              <a:ext uri="{FF2B5EF4-FFF2-40B4-BE49-F238E27FC236}">
                <a16:creationId xmlns:a16="http://schemas.microsoft.com/office/drawing/2014/main" id="{535E2F57-4824-4FAD-94B9-1F2EDCC35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685" b="89721" l="4468" r="98409">
                        <a14:foregroundMark x1="84823" y1="52695" x2="94492" y2="61577"/>
                        <a14:foregroundMark x1="94492" y1="61577" x2="99082" y2="68663"/>
                        <a14:foregroundMark x1="99082" y1="68663" x2="99449" y2="76647"/>
                        <a14:foregroundMark x1="99449" y1="76647" x2="94308" y2="80539"/>
                        <a14:foregroundMark x1="94308" y1="80539" x2="90024" y2="77545"/>
                        <a14:foregroundMark x1="97246" y1="60978" x2="98531" y2="76747"/>
                        <a14:foregroundMark x1="98531" y1="76747" x2="93452" y2="77645"/>
                        <a14:foregroundMark x1="93452" y1="77645" x2="90881" y2="74551"/>
                        <a14:foregroundMark x1="72399" y1="25050" x2="72399" y2="25050"/>
                        <a14:foregroundMark x1="75459" y1="29441" x2="71726" y2="18962"/>
                        <a14:foregroundMark x1="71726" y1="18962" x2="60771" y2="7884"/>
                        <a14:foregroundMark x1="25643" y1="81238" x2="17687" y2="89820"/>
                        <a14:foregroundMark x1="17687" y1="89820" x2="18421" y2="76747"/>
                        <a14:foregroundMark x1="18421" y1="76747" x2="22215" y2="63373"/>
                        <a14:foregroundMark x1="9364" y1="71357" x2="5324" y2="61477"/>
                        <a14:foregroundMark x1="5324" y1="61477" x2="5080" y2="39920"/>
                        <a14:foregroundMark x1="5080" y1="39920" x2="8752" y2="33433"/>
                        <a14:foregroundMark x1="8752" y1="33433" x2="11077" y2="32236"/>
                        <a14:foregroundMark x1="33354" y1="5090" x2="27907" y2="7685"/>
                        <a14:foregroundMark x1="27907" y1="7685" x2="10220" y2="30339"/>
                        <a14:foregroundMark x1="10220" y1="30339" x2="4223" y2="47605"/>
                        <a14:foregroundMark x1="4223" y1="47605" x2="3550" y2="55589"/>
                        <a14:foregroundMark x1="3550" y1="55589" x2="4468" y2="63174"/>
                        <a14:foregroundMark x1="4468" y1="63174" x2="8017" y2="684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90" y="495300"/>
            <a:ext cx="1037590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94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9F91A0AE-485F-40EB-B7EA-6BFC0E757D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0366540"/>
              </p:ext>
            </p:extLst>
          </p:nvPr>
        </p:nvGraphicFramePr>
        <p:xfrm>
          <a:off x="6687058" y="2298149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56290BE6-8FA3-49A5-B036-AD89E0A45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185" y="672148"/>
            <a:ext cx="1974215" cy="1412212"/>
          </a:xfrm>
          <a:prstGeom prst="rect">
            <a:avLst/>
          </a:prstGeom>
          <a:noFill/>
          <a:ln w="25400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92BE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5B416F80-E65D-448D-903F-AEF69E3DB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58" b="99194" l="0" r="98276">
                        <a14:foregroundMark x1="7882" y1="17742" x2="272" y2="62903"/>
                        <a14:foregroundMark x1="40148" y1="29032" x2="40640" y2="69355"/>
                        <a14:foregroundMark x1="40640" y1="69355" x2="40887" y2="73387"/>
                        <a14:foregroundMark x1="63547" y1="16935" x2="64532" y2="77419"/>
                        <a14:foregroundMark x1="80542" y1="25806" x2="81773" y2="79839"/>
                        <a14:foregroundMark x1="97265" y1="50806" x2="98332" y2="91879"/>
                        <a14:foregroundMark x1="83639" y1="7258" x2="83005" y2="7258"/>
                        <a14:foregroundMark x1="91872" y1="7258" x2="83781" y2="7258"/>
                        <a14:foregroundMark x1="25123" y1="29032" x2="24631" y2="50806"/>
                        <a14:foregroundMark x1="6404" y1="16129" x2="3695" y2="53226"/>
                        <a14:foregroundMark x1="40394" y1="30645" x2="40887" y2="71774"/>
                        <a14:foregroundMark x1="62315" y1="27419" x2="65025" y2="69355"/>
                        <a14:foregroundMark x1="94226" y1="50806" x2="95320" y2="66935"/>
                        <a14:foregroundMark x1="92365" y1="23387" x2="92564" y2="26325"/>
                        <a14:foregroundMark x1="94089" y1="32258" x2="94089" y2="33065"/>
                        <a14:foregroundMark x1="93427" y1="32490" x2="93490" y2="33065"/>
                        <a14:foregroundMark x1="92611" y1="25000" x2="92743" y2="26210"/>
                        <a14:foregroundMark x1="93092" y1="32671" x2="93103" y2="33065"/>
                        <a14:foregroundMark x1="92857" y1="24194" x2="92910" y2="26102"/>
                        <a14:backgroundMark x1="15517" y1="54032" x2="15517" y2="54032"/>
                        <a14:backgroundMark x1="81281" y1="4032" x2="81281" y2="4032"/>
                        <a14:backgroundMark x1="81773" y1="4032" x2="83005" y2="7258"/>
                        <a14:backgroundMark x1="99754" y1="99194" x2="99507" y2="99194"/>
                        <a14:backgroundMark x1="99754" y1="98387" x2="98522" y2="99194"/>
                        <a14:backgroundMark x1="83744" y1="6452" x2="83990" y2="5645"/>
                        <a14:backgroundMark x1="246" y1="62903" x2="246" y2="65323"/>
                        <a14:backgroundMark x1="89901" y1="45161" x2="89655" y2="45161"/>
                        <a14:backgroundMark x1="92857" y1="33065" x2="92857" y2="33065"/>
                        <a14:backgroundMark x1="92365" y1="33065" x2="92365" y2="37903"/>
                        <a14:backgroundMark x1="92611" y1="35484" x2="92857" y2="46774"/>
                        <a14:backgroundMark x1="92118" y1="26613" x2="92365" y2="30645"/>
                        <a14:backgroundMark x1="92611" y1="45161" x2="92611" y2="50806"/>
                        <a14:backgroundMark x1="92118" y1="28226" x2="92365" y2="330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84" y="4896492"/>
            <a:ext cx="2005243" cy="612439"/>
          </a:xfrm>
          <a:prstGeom prst="rect">
            <a:avLst/>
          </a:prstGeom>
          <a:noFill/>
          <a:ln>
            <a:solidFill>
              <a:srgbClr val="008FB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形 7" descr="上升趋势">
            <a:extLst>
              <a:ext uri="{FF2B5EF4-FFF2-40B4-BE49-F238E27FC236}">
                <a16:creationId xmlns:a16="http://schemas.microsoft.com/office/drawing/2014/main" id="{F3523AFB-B1C1-4F08-A6A0-4F2865E269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19248" y="4676190"/>
            <a:ext cx="914400" cy="914400"/>
          </a:xfrm>
          <a:prstGeom prst="rect">
            <a:avLst/>
          </a:prstGeom>
        </p:spPr>
      </p:pic>
      <p:pic>
        <p:nvPicPr>
          <p:cNvPr id="2055" name="Picture 7" descr="微信图片_20200603161137">
            <a:extLst>
              <a:ext uri="{FF2B5EF4-FFF2-40B4-BE49-F238E27FC236}">
                <a16:creationId xmlns:a16="http://schemas.microsoft.com/office/drawing/2014/main" id="{6AA7AAD8-CDC7-4690-B412-61DA28DDC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036" y="1147636"/>
            <a:ext cx="539750" cy="539750"/>
          </a:xfrm>
          <a:prstGeom prst="rect">
            <a:avLst/>
          </a:prstGeom>
          <a:noFill/>
          <a:ln w="25400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92BE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8839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DADE7C-2238-4340-B700-262CB6B18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内容占位符 12" descr="卡通人物&#10;&#10;描述已自动生成">
            <a:extLst>
              <a:ext uri="{FF2B5EF4-FFF2-40B4-BE49-F238E27FC236}">
                <a16:creationId xmlns:a16="http://schemas.microsoft.com/office/drawing/2014/main" id="{81266A7C-4325-4F5D-AF34-9A2398C522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601" b="93483" l="9875" r="90821">
                        <a14:foregroundMark x1="24409" y1="51324" x2="21071" y2="40530"/>
                        <a14:foregroundMark x1="21071" y1="40530" x2="22663" y2="32482"/>
                        <a14:foregroundMark x1="28341" y1="27662" x2="31154" y2="26578"/>
                        <a14:foregroundMark x1="31154" y1="26578" x2="36648" y2="34827"/>
                        <a14:foregroundMark x1="36648" y1="34827" x2="36996" y2="46232"/>
                        <a14:foregroundMark x1="36996" y1="46232" x2="31850" y2="57637"/>
                        <a14:foregroundMark x1="31850" y1="57637" x2="19611" y2="66395"/>
                        <a14:foregroundMark x1="20167" y1="65377" x2="19958" y2="76884"/>
                        <a14:foregroundMark x1="19958" y1="76884" x2="23227" y2="87169"/>
                        <a14:foregroundMark x1="23227" y1="87169" x2="37065" y2="93483"/>
                        <a14:foregroundMark x1="55563" y1="28513" x2="68359" y2="42668"/>
                        <a14:foregroundMark x1="68359" y1="42668" x2="65716" y2="48473"/>
                        <a14:foregroundMark x1="56120" y1="10183" x2="64047" y2="5601"/>
                        <a14:foregroundMark x1="64047" y1="5601" x2="70793" y2="10692"/>
                        <a14:foregroundMark x1="75800" y1="25255" x2="83310" y2="28615"/>
                        <a14:foregroundMark x1="83310" y1="28615" x2="89708" y2="36456"/>
                        <a14:foregroundMark x1="89708" y1="36456" x2="84562" y2="72301"/>
                        <a14:foregroundMark x1="84562" y1="72301" x2="76773" y2="67821"/>
                        <a14:foregroundMark x1="76773" y1="67821" x2="65994" y2="49185"/>
                        <a14:foregroundMark x1="65994" y1="49185" x2="65577" y2="48065"/>
                        <a14:foregroundMark x1="90821" y1="32179" x2="86648" y2="64358"/>
                        <a14:foregroundMark x1="68498" y1="57128" x2="65299" y2="68024"/>
                        <a14:foregroundMark x1="65299" y1="68024" x2="58484" y2="75356"/>
                        <a14:foregroundMark x1="58484" y1="75356" x2="53686" y2="77393"/>
                        <a14:foregroundMark x1="53199" y1="71792" x2="45549" y2="73014"/>
                        <a14:foregroundMark x1="45549" y1="73014" x2="39221" y2="66599"/>
                        <a14:foregroundMark x1="39221" y1="66599" x2="39013" y2="66599"/>
                        <a14:foregroundMark x1="18081" y1="76884" x2="20028" y2="80957"/>
                        <a14:foregroundMark x1="15647" y1="72301" x2="18081" y2="77088"/>
                        <a14:foregroundMark x1="39430" y1="63849" x2="42003" y2="65377"/>
                        <a14:foregroundMark x1="43672" y1="66599" x2="44437" y2="67413"/>
                        <a14:foregroundMark x1="37274" y1="91141" x2="39569" y2="80448"/>
                        <a14:foregroundMark x1="39569" y1="80448" x2="39569" y2="80143"/>
                        <a14:foregroundMark x1="41307" y1="76680" x2="40890" y2="87780"/>
                        <a14:foregroundMark x1="40890" y1="87780" x2="37830" y2="91141"/>
                        <a14:foregroundMark x1="43255" y1="78921" x2="41377" y2="91039"/>
                        <a14:foregroundMark x1="41377" y1="91039" x2="36926" y2="93483"/>
                        <a14:foregroundMark x1="70584" y1="26782" x2="69680" y2="36456"/>
                        <a14:foregroundMark x1="45480" y1="79226" x2="45271" y2="90224"/>
                        <a14:foregroundMark x1="45271" y1="90224" x2="41168" y2="92464"/>
                        <a14:foregroundMark x1="24757" y1="29837" x2="30320" y2="27597"/>
                        <a14:foregroundMark x1="74478" y1="25255" x2="73366" y2="35234"/>
                        <a14:backgroundMark x1="27806" y1="26992" x2="29624" y2="25560"/>
                        <a14:backgroundMark x1="23157" y1="30652" x2="24990" y2="29209"/>
                        <a14:backgroundMark x1="22809" y1="30041" x2="24940" y2="29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041" y="1825625"/>
            <a:ext cx="6371918" cy="4351338"/>
          </a:xfrm>
        </p:spPr>
      </p:pic>
    </p:spTree>
    <p:extLst>
      <p:ext uri="{BB962C8B-B14F-4D97-AF65-F5344CB8AC3E}">
        <p14:creationId xmlns:p14="http://schemas.microsoft.com/office/powerpoint/2010/main" val="2815972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m">
            <a:extLst>
              <a:ext uri="{FF2B5EF4-FFF2-40B4-BE49-F238E27FC236}">
                <a16:creationId xmlns:a16="http://schemas.microsoft.com/office/drawing/2014/main" id="{198C40B1-5861-417E-ABFA-B2E98548A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286" r="96857">
                        <a14:foregroundMark x1="4286" y1="41600" x2="4286" y2="41600"/>
                        <a14:foregroundMark x1="5429" y1="46800" x2="5429" y2="46800"/>
                        <a14:foregroundMark x1="857" y1="48800" x2="857" y2="48800"/>
                        <a14:foregroundMark x1="40571" y1="38400" x2="40571" y2="38400"/>
                        <a14:foregroundMark x1="66286" y1="40800" x2="66286" y2="40800"/>
                        <a14:foregroundMark x1="94857" y1="42800" x2="94857" y2="42800"/>
                        <a14:foregroundMark x1="96857" y1="52800" x2="96857" y2="52800"/>
                        <a14:backgroundMark x1="18857" y1="40000" x2="18857" y2="40000"/>
                        <a14:backgroundMark x1="18571" y1="39200" x2="18571" y2="38800"/>
                        <a14:backgroundMark x1="18857" y1="39200" x2="18857" y2="39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988" y="2250757"/>
            <a:ext cx="796925" cy="56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形 4" descr="人群">
            <a:extLst>
              <a:ext uri="{FF2B5EF4-FFF2-40B4-BE49-F238E27FC236}">
                <a16:creationId xmlns:a16="http://schemas.microsoft.com/office/drawing/2014/main" id="{646BD033-9C9F-4912-BE53-ADC9770DF3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2971800"/>
            <a:ext cx="914400" cy="914400"/>
          </a:xfrm>
          <a:prstGeom prst="rect">
            <a:avLst/>
          </a:prstGeom>
        </p:spPr>
      </p:pic>
      <p:pic>
        <p:nvPicPr>
          <p:cNvPr id="1027" name="Picture 3" descr="world-map-icon-design-vector-9445771">
            <a:extLst>
              <a:ext uri="{FF2B5EF4-FFF2-40B4-BE49-F238E27FC236}">
                <a16:creationId xmlns:a16="http://schemas.microsoft.com/office/drawing/2014/main" id="{72B824B5-70F3-4FB1-8D87-955FEAB9D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590" b="81667" l="1700" r="98400">
                        <a14:foregroundMark x1="18700" y1="37692" x2="18700" y2="37692"/>
                        <a14:foregroundMark x1="38900" y1="20513" x2="38900" y2="20513"/>
                        <a14:foregroundMark x1="1700" y1="28718" x2="1700" y2="28718"/>
                        <a14:foregroundMark x1="28900" y1="24744" x2="28900" y2="24744"/>
                        <a14:foregroundMark x1="36600" y1="8590" x2="36600" y2="8590"/>
                        <a14:foregroundMark x1="59100" y1="53333" x2="59100" y2="53333"/>
                        <a14:foregroundMark x1="58900" y1="52179" x2="58900" y2="52179"/>
                        <a14:foregroundMark x1="59400" y1="51923" x2="59400" y2="51923"/>
                        <a14:foregroundMark x1="58700" y1="52051" x2="58700" y2="52051"/>
                        <a14:foregroundMark x1="59000" y1="50769" x2="59000" y2="50769"/>
                        <a14:foregroundMark x1="58600" y1="52308" x2="58600" y2="52308"/>
                        <a14:foregroundMark x1="58600" y1="52436" x2="58600" y2="52436"/>
                        <a14:foregroundMark x1="58000" y1="54615" x2="57700" y2="55256"/>
                        <a14:foregroundMark x1="57500" y1="55897" x2="57500" y2="55897"/>
                        <a14:foregroundMark x1="44400" y1="30897" x2="44400" y2="30897"/>
                        <a14:foregroundMark x1="46300" y1="38077" x2="46300" y2="38077"/>
                        <a14:foregroundMark x1="53500" y1="13974" x2="53500" y2="13974"/>
                        <a14:foregroundMark x1="56300" y1="11410" x2="56300" y2="11410"/>
                        <a14:foregroundMark x1="55400" y1="17179" x2="55400" y2="17179"/>
                        <a14:foregroundMark x1="63500" y1="23846" x2="63500" y2="23846"/>
                        <a14:foregroundMark x1="94400" y1="31795" x2="94400" y2="31795"/>
                        <a14:foregroundMark x1="98400" y1="30000" x2="98400" y2="30000"/>
                        <a14:foregroundMark x1="85900" y1="46410" x2="85900" y2="46410"/>
                        <a14:foregroundMark x1="79600" y1="60000" x2="79600" y2="60000"/>
                        <a14:foregroundMark x1="81800" y1="55513" x2="81800" y2="55513"/>
                        <a14:foregroundMark x1="80000" y1="62821" x2="80000" y2="62821"/>
                        <a14:foregroundMark x1="86000" y1="66795" x2="86000" y2="66795"/>
                        <a14:foregroundMark x1="86200" y1="60513" x2="86200" y2="60513"/>
                        <a14:foregroundMark x1="94900" y1="75385" x2="94900" y2="75385"/>
                        <a14:foregroundMark x1="61400" y1="67564" x2="61400" y2="67564"/>
                        <a14:foregroundMark x1="58600" y1="51667" x2="58600" y2="51667"/>
                        <a14:foregroundMark x1="59100" y1="52564" x2="59100" y2="52564"/>
                        <a14:foregroundMark x1="62300" y1="54487" x2="62300" y2="54487"/>
                        <a14:foregroundMark x1="62200" y1="55256" x2="62200" y2="55256"/>
                        <a14:foregroundMark x1="62200" y1="55256" x2="62200" y2="55256"/>
                        <a14:foregroundMark x1="62200" y1="55256" x2="62200" y2="55256"/>
                        <a14:foregroundMark x1="31200" y1="81667" x2="31200" y2="81667"/>
                        <a14:foregroundMark x1="34500" y1="80128" x2="34500" y2="80128"/>
                        <a14:foregroundMark x1="30100" y1="53718" x2="30100" y2="53718"/>
                        <a14:foregroundMark x1="31900" y1="30641" x2="31900" y2="30641"/>
                        <a14:foregroundMark x1="31900" y1="30641" x2="31900" y2="30641"/>
                        <a14:foregroundMark x1="31700" y1="17179" x2="31700" y2="171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22" b="16425"/>
          <a:stretch>
            <a:fillRect/>
          </a:stretch>
        </p:blipFill>
        <p:spPr bwMode="auto">
          <a:xfrm>
            <a:off x="1277143" y="602932"/>
            <a:ext cx="8723313" cy="534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92BE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8" name="图片 7" descr="图片包含 游戏机&#10;&#10;描述已自动生成">
            <a:extLst>
              <a:ext uri="{FF2B5EF4-FFF2-40B4-BE49-F238E27FC236}">
                <a16:creationId xmlns:a16="http://schemas.microsoft.com/office/drawing/2014/main" id="{DF303351-9939-4A3E-B521-21D1214B0AA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712" y="49580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981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267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 descr="图片包含 灯光, 站, 板子, 男人&#10;&#10;描述已自动生成">
            <a:extLst>
              <a:ext uri="{FF2B5EF4-FFF2-40B4-BE49-F238E27FC236}">
                <a16:creationId xmlns:a16="http://schemas.microsoft.com/office/drawing/2014/main" id="{102EF026-5774-4CBC-A4A7-1A2400EF3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766" y="643467"/>
            <a:ext cx="752846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635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微信图片_20200603153131">
            <a:extLst>
              <a:ext uri="{FF2B5EF4-FFF2-40B4-BE49-F238E27FC236}">
                <a16:creationId xmlns:a16="http://schemas.microsoft.com/office/drawing/2014/main" id="{1C1427E7-AC42-4205-B2CF-C03E5EDC85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162" y="2421318"/>
            <a:ext cx="539750" cy="53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92BE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00426B0-A82B-4A36-BFB5-7672A794F927}"/>
              </a:ext>
            </a:extLst>
          </p:cNvPr>
          <p:cNvSpPr txBox="1"/>
          <p:nvPr/>
        </p:nvSpPr>
        <p:spPr>
          <a:xfrm>
            <a:off x="2594102" y="2775140"/>
            <a:ext cx="633984" cy="371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b="1" dirty="0">
                <a:solidFill>
                  <a:srgbClr val="2E98B3"/>
                </a:solidFill>
              </a:rPr>
              <a:t>ECG</a:t>
            </a:r>
            <a:endParaRPr lang="zh-CN" altLang="en-US" b="1" dirty="0">
              <a:solidFill>
                <a:srgbClr val="2E98B3"/>
              </a:solidFill>
            </a:endParaRPr>
          </a:p>
        </p:txBody>
      </p:sp>
      <p:pic>
        <p:nvPicPr>
          <p:cNvPr id="3075" name="Picture 3" descr="微信图片_20200602210927">
            <a:extLst>
              <a:ext uri="{FF2B5EF4-FFF2-40B4-BE49-F238E27FC236}">
                <a16:creationId xmlns:a16="http://schemas.microsoft.com/office/drawing/2014/main" id="{9B36DB1C-ADEC-4C79-9CFE-34D030F06E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1" t="25185" r="19510" b="35071"/>
          <a:stretch/>
        </p:blipFill>
        <p:spPr bwMode="auto">
          <a:xfrm>
            <a:off x="336042" y="614418"/>
            <a:ext cx="1289177" cy="83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92BE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9" name="Picture 3" descr="微信图片_20200602210927">
            <a:extLst>
              <a:ext uri="{FF2B5EF4-FFF2-40B4-BE49-F238E27FC236}">
                <a16:creationId xmlns:a16="http://schemas.microsoft.com/office/drawing/2014/main" id="{B92657D7-81AA-42CC-B25E-8DBAE1395D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67" t="25185" r="22787" b="35071"/>
          <a:stretch/>
        </p:blipFill>
        <p:spPr bwMode="auto">
          <a:xfrm>
            <a:off x="1786128" y="1386268"/>
            <a:ext cx="539750" cy="83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92BE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" name="Picture 3" descr="微信图片_20200602210927">
            <a:extLst>
              <a:ext uri="{FF2B5EF4-FFF2-40B4-BE49-F238E27FC236}">
                <a16:creationId xmlns:a16="http://schemas.microsoft.com/office/drawing/2014/main" id="{8D53CB42-B538-4F5F-AFAA-E0C44D733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67" t="25185" r="22787" b="35071"/>
          <a:stretch/>
        </p:blipFill>
        <p:spPr bwMode="auto">
          <a:xfrm>
            <a:off x="2241550" y="88329"/>
            <a:ext cx="539750" cy="83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92BE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1" name="Picture 3" descr="微信图片_20200602210927">
            <a:extLst>
              <a:ext uri="{FF2B5EF4-FFF2-40B4-BE49-F238E27FC236}">
                <a16:creationId xmlns:a16="http://schemas.microsoft.com/office/drawing/2014/main" id="{E50784BE-D935-4B4B-8559-7EC5B7A1B6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67" t="25185" r="22787" b="35071"/>
          <a:stretch/>
        </p:blipFill>
        <p:spPr bwMode="auto">
          <a:xfrm>
            <a:off x="2806954" y="900676"/>
            <a:ext cx="539750" cy="83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92BE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3" name="Picture 3" descr="微信图片_20200602210927">
            <a:extLst>
              <a:ext uri="{FF2B5EF4-FFF2-40B4-BE49-F238E27FC236}">
                <a16:creationId xmlns:a16="http://schemas.microsoft.com/office/drawing/2014/main" id="{AF9668AA-8FF6-49C7-9F7A-AC9FBC7AD7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67" t="25185" r="22787" b="35071"/>
          <a:stretch/>
        </p:blipFill>
        <p:spPr bwMode="auto">
          <a:xfrm>
            <a:off x="3244469" y="614418"/>
            <a:ext cx="539750" cy="83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92BE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3077" name="Picture 5" descr="Cloud Server Icon Png Free, Transparent Png ">
            <a:extLst>
              <a:ext uri="{FF2B5EF4-FFF2-40B4-BE49-F238E27FC236}">
                <a16:creationId xmlns:a16="http://schemas.microsoft.com/office/drawing/2014/main" id="{19AC9696-50F7-48BE-ACAD-BC82287B3C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122" y="1415066"/>
            <a:ext cx="1522473" cy="169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Server cloud - Free interface icons">
            <a:extLst>
              <a:ext uri="{FF2B5EF4-FFF2-40B4-BE49-F238E27FC236}">
                <a16:creationId xmlns:a16="http://schemas.microsoft.com/office/drawing/2014/main" id="{6EBA88A9-7B46-4966-BD2C-06B43CF0E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5755" y1="51563" x2="25833" y2="52698"/>
                        <a14:foregroundMark x1="28104" y1="82442" x2="28432" y2="85273"/>
                        <a14:foregroundMark x1="24794" y1="53856" x2="27143" y2="74137"/>
                        <a14:foregroundMark x1="39679" y1="83182" x2="39982" y2="84202"/>
                        <a14:foregroundMark x1="35716" y1="69831" x2="37306" y2="75187"/>
                        <a14:foregroundMark x1="32381" y1="58598" x2="32708" y2="59699"/>
                        <a14:foregroundMark x1="28446" y1="45344" x2="28953" y2="47053"/>
                        <a14:foregroundMark x1="44003" y1="56349" x2="46292" y2="61905"/>
                        <a14:foregroundMark x1="39152" y1="44576" x2="40838" y2="48668"/>
                        <a14:foregroundMark x1="34601" y1="33532" x2="35541" y2="35814"/>
                        <a14:foregroundMark x1="44076" y1="79943" x2="44806" y2="83755"/>
                        <a14:foregroundMark x1="43888" y1="78958" x2="44027" y2="79684"/>
                        <a14:foregroundMark x1="42267" y1="70492" x2="43032" y2="74487"/>
                        <a14:foregroundMark x1="39749" y1="57339" x2="40514" y2="61334"/>
                        <a14:foregroundMark x1="37345" y1="44785" x2="37985" y2="48127"/>
                        <a14:foregroundMark x1="35162" y1="33381" x2="35630" y2="35823"/>
                        <a14:foregroundMark x1="35932" y1="69831" x2="37132" y2="75250"/>
                        <a14:foregroundMark x1="33468" y1="58701" x2="33995" y2="61081"/>
                        <a14:foregroundMark x1="30354" y1="44639" x2="31254" y2="48705"/>
                        <a14:foregroundMark x1="28231" y1="35048" x2="28556" y2="36518"/>
                        <a14:foregroundMark x1="30079" y1="69821" x2="30527" y2="73569"/>
                        <a14:foregroundMark x1="28563" y1="57137" x2="28940" y2="60288"/>
                        <a14:foregroundMark x1="27376" y1="47199" x2="27476" y2="48035"/>
                        <a14:foregroundMark x1="26935" y1="43510" x2="27329" y2="46809"/>
                        <a14:foregroundMark x1="31351" y1="43818" x2="37836" y2="48130"/>
                        <a14:foregroundMark x1="44688" y1="34296" x2="46097" y2="37583"/>
                        <a14:foregroundMark x1="68036" y1="65687" x2="68167" y2="66032"/>
                        <a14:foregroundMark x1="49456" y1="16640" x2="50097" y2="18332"/>
                        <a14:foregroundMark x1="60246" y1="28546" x2="61607" y2="32010"/>
                        <a14:foregroundMark x1="70433" y1="35873" x2="74350" y2="47294"/>
                        <a14:foregroundMark x1="60917" y1="67937" x2="55333" y2="68095"/>
                        <a14:foregroundMark x1="59750" y1="68571" x2="49003" y2="66749"/>
                        <a14:foregroundMark x1="50333" y1="68730" x2="49193" y2="68681"/>
                        <a14:foregroundMark x1="63833" y1="67937" x2="58583" y2="68413"/>
                        <a14:foregroundMark x1="64917" y1="68413" x2="56750" y2="67937"/>
                        <a14:foregroundMark x1="25750" y1="76032" x2="26083" y2="78571"/>
                        <a14:foregroundMark x1="41417" y1="79524" x2="41417" y2="79524"/>
                        <a14:foregroundMark x1="41333" y1="78413" x2="41333" y2="79841"/>
                        <a14:foregroundMark x1="41250" y1="78095" x2="41833" y2="78730"/>
                        <a14:foregroundMark x1="41333" y1="64603" x2="42000" y2="66190"/>
                        <a14:foregroundMark x1="41167" y1="51746" x2="41932" y2="53203"/>
                        <a14:foregroundMark x1="41750" y1="39683" x2="41833" y2="40476"/>
                        <a14:foregroundMark x1="25333" y1="36667" x2="24917" y2="36190"/>
                        <a14:foregroundMark x1="24750" y1="35873" x2="24670" y2="40192"/>
                        <a14:foregroundMark x1="25083" y1="34603" x2="24916" y2="40203"/>
                        <a14:foregroundMark x1="25503" y1="34537" x2="25531" y2="40230"/>
                        <a14:foregroundMark x1="25004" y1="53865" x2="25083" y2="60476"/>
                        <a14:foregroundMark x1="24763" y1="33823" x2="24840" y2="40199"/>
                        <a14:backgroundMark x1="28833" y1="30000" x2="34833" y2="29683"/>
                        <a14:backgroundMark x1="31083" y1="23492" x2="34583" y2="28889"/>
                        <a14:backgroundMark x1="30333" y1="21746" x2="33583" y2="28571"/>
                        <a14:backgroundMark x1="34667" y1="30476" x2="28750" y2="32063"/>
                        <a14:backgroundMark x1="28667" y1="31746" x2="25000" y2="33175"/>
                        <a14:backgroundMark x1="46500" y1="86508" x2="27667" y2="88254"/>
                        <a14:backgroundMark x1="27667" y1="88254" x2="26667" y2="87778"/>
                        <a14:backgroundMark x1="53333" y1="78730" x2="50583" y2="72222"/>
                        <a14:backgroundMark x1="51667" y1="72381" x2="48500" y2="71587"/>
                        <a14:backgroundMark x1="79000" y1="49365" x2="74583" y2="60952"/>
                        <a14:backgroundMark x1="75083" y1="46667" x2="78500" y2="60159"/>
                        <a14:backgroundMark x1="75083" y1="59048" x2="78000" y2="60635"/>
                        <a14:backgroundMark x1="76000" y1="54603" x2="78417" y2="64762"/>
                        <a14:backgroundMark x1="77083" y1="56032" x2="79167" y2="62857"/>
                        <a14:backgroundMark x1="76500" y1="57778" x2="75000" y2="65556"/>
                        <a14:backgroundMark x1="74167" y1="59841" x2="74750" y2="63492"/>
                        <a14:backgroundMark x1="74500" y1="60952" x2="74000" y2="64127"/>
                        <a14:backgroundMark x1="74000" y1="61587" x2="74083" y2="62063"/>
                        <a14:backgroundMark x1="66917" y1="28889" x2="72417" y2="34127"/>
                        <a14:backgroundMark x1="67167" y1="26667" x2="70500" y2="33492"/>
                        <a14:backgroundMark x1="65667" y1="24921" x2="69667" y2="30317"/>
                        <a14:backgroundMark x1="53417" y1="9206" x2="57667" y2="17937"/>
                        <a14:backgroundMark x1="51083" y1="11429" x2="55417" y2="16667"/>
                        <a14:backgroundMark x1="46333" y1="11111" x2="51417" y2="14603"/>
                        <a14:backgroundMark x1="53750" y1="16508" x2="59167" y2="24762"/>
                        <a14:backgroundMark x1="56250" y1="20317" x2="60250" y2="27143"/>
                        <a14:backgroundMark x1="59667" y1="25079" x2="64750" y2="27460"/>
                        <a14:backgroundMark x1="47896" y1="63826" x2="48750" y2="45238"/>
                        <a14:backgroundMark x1="50333" y1="42222" x2="68667" y2="56508"/>
                        <a14:backgroundMark x1="68667" y1="56508" x2="59667" y2="40635"/>
                        <a14:backgroundMark x1="63667" y1="44286" x2="61917" y2="36825"/>
                        <a14:backgroundMark x1="50917" y1="21111" x2="57000" y2="32857"/>
                        <a14:backgroundMark x1="52333" y1="21587" x2="62500" y2="46667"/>
                        <a14:backgroundMark x1="50250" y1="21429" x2="53583" y2="26190"/>
                        <a14:backgroundMark x1="50000" y1="19206" x2="52833" y2="23968"/>
                        <a14:backgroundMark x1="42250" y1="27460" x2="41417" y2="31429"/>
                        <a14:backgroundMark x1="42250" y1="26825" x2="50167" y2="37778"/>
                        <a14:backgroundMark x1="47583" y1="35238" x2="48583" y2="41746"/>
                        <a14:backgroundMark x1="47917" y1="38413" x2="47833" y2="43492"/>
                        <a14:backgroundMark x1="46583" y1="37778" x2="47750" y2="44762"/>
                        <a14:backgroundMark x1="48500" y1="43492" x2="49500" y2="49841"/>
                        <a14:backgroundMark x1="49417" y1="42063" x2="51500" y2="53016"/>
                        <a14:backgroundMark x1="52917" y1="47937" x2="53667" y2="57460"/>
                        <a14:backgroundMark x1="56333" y1="53492" x2="57417" y2="61429"/>
                        <a14:backgroundMark x1="59500" y1="60952" x2="57500" y2="64921"/>
                        <a14:backgroundMark x1="53750" y1="64603" x2="56667" y2="61429"/>
                        <a14:backgroundMark x1="55417" y1="60476" x2="54500" y2="60952"/>
                        <a14:backgroundMark x1="53250" y1="58413" x2="54917" y2="57619"/>
                        <a14:backgroundMark x1="55917" y1="56667" x2="55667" y2="56825"/>
                        <a14:backgroundMark x1="54250" y1="56508" x2="52250" y2="58413"/>
                        <a14:backgroundMark x1="47750" y1="61905" x2="47750" y2="63801"/>
                        <a14:backgroundMark x1="47250" y1="59206" x2="48022" y2="63847"/>
                        <a14:backgroundMark x1="47750" y1="61429" x2="48195" y2="63877"/>
                        <a14:backgroundMark x1="48417" y1="61905" x2="48506" y2="65834"/>
                        <a14:backgroundMark x1="48667" y1="63175" x2="48701" y2="63962"/>
                        <a14:backgroundMark x1="48500" y1="60952" x2="48931" y2="64002"/>
                        <a14:backgroundMark x1="64583" y1="56349" x2="64417" y2="65556"/>
                        <a14:backgroundMark x1="67417" y1="53492" x2="68167" y2="60952"/>
                        <a14:backgroundMark x1="69750" y1="47937" x2="70083" y2="56984"/>
                        <a14:backgroundMark x1="69833" y1="45714" x2="69917" y2="56667"/>
                        <a14:backgroundMark x1="68500" y1="46349" x2="69500" y2="54603"/>
                        <a14:backgroundMark x1="65000" y1="43492" x2="68833" y2="50635"/>
                        <a14:backgroundMark x1="60917" y1="39841" x2="67250" y2="43016"/>
                        <a14:backgroundMark x1="61000" y1="35556" x2="65667" y2="41270"/>
                        <a14:backgroundMark x1="60500" y1="33492" x2="66500" y2="46984"/>
                        <a14:backgroundMark x1="71583" y1="58413" x2="69833" y2="63175"/>
                        <a14:backgroundMark x1="72750" y1="56190" x2="62750" y2="63333"/>
                        <a14:backgroundMark x1="72000" y1="54921" x2="64750" y2="63651"/>
                        <a14:backgroundMark x1="68750" y1="61905" x2="61750" y2="64603"/>
                        <a14:backgroundMark x1="68833" y1="62540" x2="60917" y2="64127"/>
                        <a14:backgroundMark x1="60379" y1="71414" x2="60417" y2="71587"/>
                        <a14:backgroundMark x1="58000" y1="60635" x2="58991" y2="65125"/>
                        <a14:backgroundMark x1="47083" y1="65556" x2="47583" y2="70635"/>
                        <a14:backgroundMark x1="37333" y1="42063" x2="33250" y2="41270"/>
                        <a14:backgroundMark x1="38333" y1="41746" x2="33583" y2="42381"/>
                        <a14:backgroundMark x1="33250" y1="40000" x2="29083" y2="40000"/>
                        <a14:backgroundMark x1="35917" y1="39683" x2="31750" y2="39683"/>
                        <a14:backgroundMark x1="38333" y1="38889" x2="32417" y2="38254"/>
                        <a14:backgroundMark x1="36583" y1="39365" x2="28167" y2="39365"/>
                        <a14:backgroundMark x1="28833" y1="38254" x2="31750" y2="43175"/>
                        <a14:backgroundMark x1="29583" y1="42381" x2="27314" y2="42525"/>
                        <a14:backgroundMark x1="27417" y1="40000" x2="27417" y2="44127"/>
                        <a14:backgroundMark x1="29333" y1="52698" x2="27667" y2="54286"/>
                        <a14:backgroundMark x1="28500" y1="53175" x2="34667" y2="52222"/>
                        <a14:backgroundMark x1="37250" y1="52857" x2="32583" y2="53175"/>
                        <a14:backgroundMark x1="38333" y1="53651" x2="35083" y2="53810"/>
                        <a14:backgroundMark x1="38583" y1="54127" x2="37667" y2="54603"/>
                        <a14:backgroundMark x1="42750" y1="53651" x2="42750" y2="56349"/>
                        <a14:backgroundMark x1="43179" y1="52986" x2="43250" y2="54603"/>
                        <a14:backgroundMark x1="40246" y1="54730" x2="37333" y2="54127"/>
                        <a14:backgroundMark x1="41337" y1="51491" x2="36500" y2="50794"/>
                        <a14:backgroundMark x1="39833" y1="50952" x2="31083" y2="51111"/>
                        <a14:backgroundMark x1="33000" y1="53492" x2="28167" y2="52381"/>
                        <a14:backgroundMark x1="31750" y1="54603" x2="29500" y2="54762"/>
                        <a14:backgroundMark x1="33000" y1="55873" x2="28000" y2="55397"/>
                        <a14:backgroundMark x1="31333" y1="50159" x2="28167" y2="49683"/>
                        <a14:backgroundMark x1="32083" y1="51270" x2="27250" y2="50794"/>
                        <a14:backgroundMark x1="38750" y1="66984" x2="34000" y2="66984"/>
                        <a14:backgroundMark x1="38917" y1="66032" x2="30000" y2="66190"/>
                        <a14:backgroundMark x1="36750" y1="66508" x2="28250" y2="65238"/>
                        <a14:backgroundMark x1="34667" y1="62222" x2="31000" y2="63175"/>
                        <a14:backgroundMark x1="33333" y1="66032" x2="28583" y2="66190"/>
                        <a14:backgroundMark x1="32583" y1="67619" x2="27917" y2="66667"/>
                        <a14:backgroundMark x1="31500" y1="63810" x2="28333" y2="62698"/>
                        <a14:backgroundMark x1="37583" y1="63810" x2="33667" y2="63968"/>
                        <a14:backgroundMark x1="42667" y1="63810" x2="39583" y2="64603"/>
                        <a14:backgroundMark x1="40308" y1="67547" x2="39167" y2="67460"/>
                        <a14:backgroundMark x1="43333" y1="67778" x2="40909" y2="67593"/>
                        <a14:backgroundMark x1="38750" y1="77778" x2="33417" y2="79683"/>
                        <a14:backgroundMark x1="40330" y1="79937" x2="35750" y2="81270"/>
                        <a14:backgroundMark x1="43000" y1="77302" x2="42302" y2="77792"/>
                        <a14:backgroundMark x1="42833" y1="77619" x2="42667" y2="77143"/>
                        <a14:backgroundMark x1="43083" y1="76508" x2="43283" y2="78413"/>
                        <a14:backgroundMark x1="43250" y1="75873" x2="43417" y2="79048"/>
                        <a14:backgroundMark x1="43146" y1="76102" x2="43500" y2="77302"/>
                        <a14:backgroundMark x1="29417" y1="80635" x2="28004" y2="77675"/>
                        <a14:backgroundMark x1="27671" y1="77830" x2="27750" y2="78730"/>
                        <a14:backgroundMark x1="27365" y1="77973" x2="27750" y2="79683"/>
                        <a14:backgroundMark x1="27734" y1="77801" x2="28167" y2="80000"/>
                        <a14:backgroundMark x1="28250" y1="79524" x2="31917" y2="80000"/>
                        <a14:backgroundMark x1="32250" y1="79365" x2="32083" y2="79841"/>
                        <a14:backgroundMark x1="31750" y1="79841" x2="31417" y2="80476"/>
                        <a14:backgroundMark x1="30500" y1="75714" x2="28167" y2="77143"/>
                        <a14:backgroundMark x1="32500" y1="79524" x2="31333" y2="81270"/>
                        <a14:backgroundMark x1="31750" y1="81270" x2="30917" y2="81270"/>
                        <a14:backgroundMark x1="33000" y1="81270" x2="30250" y2="80794"/>
                        <a14:backgroundMark x1="31750" y1="76508" x2="28833" y2="76032"/>
                        <a14:backgroundMark x1="31500" y1="76984" x2="27701" y2="76984"/>
                        <a14:backgroundMark x1="42583" y1="54921" x2="42583" y2="54921"/>
                        <a14:backgroundMark x1="42833" y1="54921" x2="42750" y2="54286"/>
                        <a14:backgroundMark x1="42583" y1="52857" x2="42750" y2="53968"/>
                        <a14:backgroundMark x1="41333" y1="27143" x2="41583" y2="26667"/>
                        <a14:backgroundMark x1="41750" y1="26349" x2="41500" y2="26984"/>
                        <a14:backgroundMark x1="50750" y1="19206" x2="50417" y2="18889"/>
                        <a14:backgroundMark x1="49833" y1="18889" x2="50333" y2="19365"/>
                        <a14:backgroundMark x1="23917" y1="40159" x2="23750" y2="53810"/>
                        <a14:backgroundMark x1="24167" y1="32063" x2="24167" y2="32063"/>
                        <a14:backgroundMark x1="25167" y1="32381" x2="24750" y2="33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122" y="4208011"/>
            <a:ext cx="2547510" cy="1337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图形 13" descr="服务器">
            <a:extLst>
              <a:ext uri="{FF2B5EF4-FFF2-40B4-BE49-F238E27FC236}">
                <a16:creationId xmlns:a16="http://schemas.microsoft.com/office/drawing/2014/main" id="{0EEF8553-B45A-4D6B-AA8E-07F223A2A2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519742" y="4317905"/>
            <a:ext cx="914400" cy="914400"/>
          </a:xfrm>
          <a:prstGeom prst="rect">
            <a:avLst/>
          </a:prstGeom>
        </p:spPr>
      </p:pic>
      <p:pic>
        <p:nvPicPr>
          <p:cNvPr id="26" name="图形 25" descr="上升趋势">
            <a:extLst>
              <a:ext uri="{FF2B5EF4-FFF2-40B4-BE49-F238E27FC236}">
                <a16:creationId xmlns:a16="http://schemas.microsoft.com/office/drawing/2014/main" id="{E434BC4A-BB7C-4F2D-9BC4-17333A0DF05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62542" y="1912357"/>
            <a:ext cx="914400" cy="914400"/>
          </a:xfrm>
          <a:prstGeom prst="rect">
            <a:avLst/>
          </a:prstGeom>
        </p:spPr>
      </p:pic>
      <p:sp>
        <p:nvSpPr>
          <p:cNvPr id="4" name="流程图: 可选过程 3">
            <a:extLst>
              <a:ext uri="{FF2B5EF4-FFF2-40B4-BE49-F238E27FC236}">
                <a16:creationId xmlns:a16="http://schemas.microsoft.com/office/drawing/2014/main" id="{C5086676-1272-44C7-ACDB-2DF7261BE1B9}"/>
              </a:ext>
            </a:extLst>
          </p:cNvPr>
          <p:cNvSpPr/>
          <p:nvPr/>
        </p:nvSpPr>
        <p:spPr>
          <a:xfrm>
            <a:off x="808355" y="3940747"/>
            <a:ext cx="816864" cy="754316"/>
          </a:xfrm>
          <a:prstGeom prst="flowChartAlternateProcess">
            <a:avLst/>
          </a:prstGeom>
          <a:noFill/>
          <a:ln w="28575">
            <a:solidFill>
              <a:srgbClr val="2E98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7008B95-75B8-49C6-9907-AEE6672323DB}"/>
              </a:ext>
            </a:extLst>
          </p:cNvPr>
          <p:cNvCxnSpPr>
            <a:cxnSpLocks/>
          </p:cNvCxnSpPr>
          <p:nvPr/>
        </p:nvCxnSpPr>
        <p:spPr>
          <a:xfrm>
            <a:off x="2092071" y="4223385"/>
            <a:ext cx="821182" cy="0"/>
          </a:xfrm>
          <a:prstGeom prst="line">
            <a:avLst/>
          </a:prstGeom>
          <a:ln w="19050">
            <a:solidFill>
              <a:srgbClr val="2E98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>
            <a:extLst>
              <a:ext uri="{FF2B5EF4-FFF2-40B4-BE49-F238E27FC236}">
                <a16:creationId xmlns:a16="http://schemas.microsoft.com/office/drawing/2014/main" id="{D9A7D02F-452D-4194-854A-CC916A9B43AB}"/>
              </a:ext>
            </a:extLst>
          </p:cNvPr>
          <p:cNvSpPr/>
          <p:nvPr/>
        </p:nvSpPr>
        <p:spPr>
          <a:xfrm flipV="1">
            <a:off x="2241550" y="3977640"/>
            <a:ext cx="45720" cy="45720"/>
          </a:xfrm>
          <a:prstGeom prst="ellipse">
            <a:avLst/>
          </a:prstGeom>
          <a:solidFill>
            <a:srgbClr val="2E98B3"/>
          </a:solidFill>
          <a:ln>
            <a:solidFill>
              <a:srgbClr val="2E98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3C5325F2-7E22-4EF5-A604-730F5113E64B}"/>
              </a:ext>
            </a:extLst>
          </p:cNvPr>
          <p:cNvSpPr/>
          <p:nvPr/>
        </p:nvSpPr>
        <p:spPr>
          <a:xfrm flipV="1">
            <a:off x="2007870" y="3739515"/>
            <a:ext cx="45720" cy="45720"/>
          </a:xfrm>
          <a:prstGeom prst="ellipse">
            <a:avLst/>
          </a:prstGeom>
          <a:solidFill>
            <a:srgbClr val="2E98B3"/>
          </a:solidFill>
          <a:ln>
            <a:solidFill>
              <a:srgbClr val="2E98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93D79917-6354-4535-835C-5B7016708D43}"/>
              </a:ext>
            </a:extLst>
          </p:cNvPr>
          <p:cNvSpPr/>
          <p:nvPr/>
        </p:nvSpPr>
        <p:spPr>
          <a:xfrm flipV="1">
            <a:off x="2315210" y="3977640"/>
            <a:ext cx="45720" cy="45720"/>
          </a:xfrm>
          <a:prstGeom prst="ellipse">
            <a:avLst/>
          </a:prstGeom>
          <a:solidFill>
            <a:srgbClr val="2E98B3"/>
          </a:solidFill>
          <a:ln>
            <a:solidFill>
              <a:srgbClr val="2E98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7DE9D9C-ACBA-4A2C-AD4E-FE964B174150}"/>
              </a:ext>
            </a:extLst>
          </p:cNvPr>
          <p:cNvCxnSpPr>
            <a:cxnSpLocks/>
          </p:cNvCxnSpPr>
          <p:nvPr/>
        </p:nvCxnSpPr>
        <p:spPr>
          <a:xfrm>
            <a:off x="2594102" y="3760470"/>
            <a:ext cx="433451" cy="0"/>
          </a:xfrm>
          <a:prstGeom prst="line">
            <a:avLst/>
          </a:prstGeom>
          <a:ln w="19050">
            <a:solidFill>
              <a:srgbClr val="2E98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4454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卡通人物&#10;&#10;描述已自动生成">
            <a:extLst>
              <a:ext uri="{FF2B5EF4-FFF2-40B4-BE49-F238E27FC236}">
                <a16:creationId xmlns:a16="http://schemas.microsoft.com/office/drawing/2014/main" id="{8DCFA981-95A6-43BB-A25B-9F882787D2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4" t="7204" r="7604" b="13947"/>
          <a:stretch/>
        </p:blipFill>
        <p:spPr>
          <a:xfrm>
            <a:off x="4018280" y="1172488"/>
            <a:ext cx="1264920" cy="1262603"/>
          </a:xfrm>
          <a:prstGeom prst="rect">
            <a:avLst/>
          </a:prstGeom>
        </p:spPr>
      </p:pic>
      <p:grpSp>
        <p:nvGrpSpPr>
          <p:cNvPr id="4102" name="组合 4101">
            <a:extLst>
              <a:ext uri="{FF2B5EF4-FFF2-40B4-BE49-F238E27FC236}">
                <a16:creationId xmlns:a16="http://schemas.microsoft.com/office/drawing/2014/main" id="{8520AF15-F0CC-4EF2-8372-3C78790419F1}"/>
              </a:ext>
            </a:extLst>
          </p:cNvPr>
          <p:cNvGrpSpPr/>
          <p:nvPr/>
        </p:nvGrpSpPr>
        <p:grpSpPr>
          <a:xfrm>
            <a:off x="1403985" y="3398519"/>
            <a:ext cx="2592705" cy="862965"/>
            <a:chOff x="1403985" y="3398519"/>
            <a:chExt cx="2592705" cy="862965"/>
          </a:xfrm>
        </p:grpSpPr>
        <p:pic>
          <p:nvPicPr>
            <p:cNvPr id="4098" name="Picture 2" descr="微信图片_20200602211148">
              <a:extLst>
                <a:ext uri="{FF2B5EF4-FFF2-40B4-BE49-F238E27FC236}">
                  <a16:creationId xmlns:a16="http://schemas.microsoft.com/office/drawing/2014/main" id="{E426944E-90E7-491B-8BDC-5617F78E7C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98851" y="3451756"/>
              <a:ext cx="773010" cy="775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92BE"/>
                  </a:solidFill>
                </a14:hiddenFill>
              </a:ex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pic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29BC8601-C121-457D-A22A-CE48141CB373}"/>
                </a:ext>
              </a:extLst>
            </p:cNvPr>
            <p:cNvGrpSpPr/>
            <p:nvPr/>
          </p:nvGrpSpPr>
          <p:grpSpPr>
            <a:xfrm>
              <a:off x="1763776" y="3517479"/>
              <a:ext cx="672338" cy="643826"/>
              <a:chOff x="2411475" y="3598609"/>
              <a:chExt cx="950849" cy="910526"/>
            </a:xfrm>
          </p:grpSpPr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5D41F68E-202A-4889-B6C5-DF40BDFB1B57}"/>
                  </a:ext>
                </a:extLst>
              </p:cNvPr>
              <p:cNvSpPr/>
              <p:nvPr/>
            </p:nvSpPr>
            <p:spPr>
              <a:xfrm flipV="1">
                <a:off x="2539365" y="3979227"/>
                <a:ext cx="153670" cy="153670"/>
              </a:xfrm>
              <a:prstGeom prst="ellipse">
                <a:avLst/>
              </a:prstGeom>
              <a:noFill/>
              <a:ln>
                <a:solidFill>
                  <a:srgbClr val="007F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A6F30FF2-C5C4-4DB7-8F06-957710558583}"/>
                  </a:ext>
                </a:extLst>
              </p:cNvPr>
              <p:cNvSpPr/>
              <p:nvPr/>
            </p:nvSpPr>
            <p:spPr>
              <a:xfrm flipV="1">
                <a:off x="2539365" y="3682365"/>
                <a:ext cx="153670" cy="153670"/>
              </a:xfrm>
              <a:prstGeom prst="ellipse">
                <a:avLst/>
              </a:prstGeom>
              <a:noFill/>
              <a:ln>
                <a:solidFill>
                  <a:srgbClr val="007F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B30A7CB9-25BC-4A1B-B68D-955CF93D0D0F}"/>
                  </a:ext>
                </a:extLst>
              </p:cNvPr>
              <p:cNvSpPr/>
              <p:nvPr/>
            </p:nvSpPr>
            <p:spPr>
              <a:xfrm flipV="1">
                <a:off x="2539365" y="4276090"/>
                <a:ext cx="153670" cy="153670"/>
              </a:xfrm>
              <a:prstGeom prst="ellipse">
                <a:avLst/>
              </a:prstGeom>
              <a:noFill/>
              <a:ln>
                <a:solidFill>
                  <a:srgbClr val="007F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74226E82-6706-4E5E-83B3-3AE7E3AC73F9}"/>
                  </a:ext>
                </a:extLst>
              </p:cNvPr>
              <p:cNvSpPr/>
              <p:nvPr/>
            </p:nvSpPr>
            <p:spPr>
              <a:xfrm flipV="1">
                <a:off x="2845435" y="4107497"/>
                <a:ext cx="153670" cy="153670"/>
              </a:xfrm>
              <a:prstGeom prst="ellipse">
                <a:avLst/>
              </a:prstGeom>
              <a:noFill/>
              <a:ln>
                <a:solidFill>
                  <a:srgbClr val="007F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F45C7E04-F058-4C1B-851D-789A5A0F3248}"/>
                  </a:ext>
                </a:extLst>
              </p:cNvPr>
              <p:cNvSpPr/>
              <p:nvPr/>
            </p:nvSpPr>
            <p:spPr>
              <a:xfrm flipV="1">
                <a:off x="2845435" y="3824922"/>
                <a:ext cx="153670" cy="153670"/>
              </a:xfrm>
              <a:prstGeom prst="ellipse">
                <a:avLst/>
              </a:prstGeom>
              <a:noFill/>
              <a:ln>
                <a:solidFill>
                  <a:srgbClr val="007F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3A1BA3E2-F99C-4334-94DC-73BEFE20E9D3}"/>
                  </a:ext>
                </a:extLst>
              </p:cNvPr>
              <p:cNvSpPr/>
              <p:nvPr/>
            </p:nvSpPr>
            <p:spPr>
              <a:xfrm flipV="1">
                <a:off x="3151505" y="3953827"/>
                <a:ext cx="153670" cy="153670"/>
              </a:xfrm>
              <a:prstGeom prst="ellipse">
                <a:avLst/>
              </a:prstGeom>
              <a:noFill/>
              <a:ln>
                <a:solidFill>
                  <a:srgbClr val="007F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F87F0896-99E8-442E-9BF3-92D693EB7EC9}"/>
                  </a:ext>
                </a:extLst>
              </p:cNvPr>
              <p:cNvCxnSpPr>
                <a:cxnSpLocks/>
                <a:endCxn id="11" idx="2"/>
              </p:cNvCxnSpPr>
              <p:nvPr/>
            </p:nvCxnSpPr>
            <p:spPr>
              <a:xfrm>
                <a:off x="2693035" y="3776345"/>
                <a:ext cx="152400" cy="125412"/>
              </a:xfrm>
              <a:prstGeom prst="line">
                <a:avLst/>
              </a:prstGeom>
              <a:ln w="12700">
                <a:solidFill>
                  <a:srgbClr val="007F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013110F9-5A8A-4FD0-A5FF-1F8D99BB46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91765" y="4056062"/>
                <a:ext cx="152400" cy="125412"/>
              </a:xfrm>
              <a:prstGeom prst="line">
                <a:avLst/>
              </a:prstGeom>
              <a:ln w="12700">
                <a:solidFill>
                  <a:srgbClr val="007F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55928798-CF42-49C6-B791-B7C7CD2146A3}"/>
                  </a:ext>
                </a:extLst>
              </p:cNvPr>
              <p:cNvCxnSpPr>
                <a:cxnSpLocks/>
                <a:endCxn id="10" idx="2"/>
              </p:cNvCxnSpPr>
              <p:nvPr/>
            </p:nvCxnSpPr>
            <p:spPr>
              <a:xfrm flipV="1">
                <a:off x="2691765" y="4184332"/>
                <a:ext cx="153670" cy="168594"/>
              </a:xfrm>
              <a:prstGeom prst="line">
                <a:avLst/>
              </a:prstGeom>
              <a:ln w="12700">
                <a:solidFill>
                  <a:srgbClr val="007F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D334166F-B363-4EAD-97CB-28EBC03287F1}"/>
                  </a:ext>
                </a:extLst>
              </p:cNvPr>
              <p:cNvCxnSpPr>
                <a:cxnSpLocks/>
                <a:endCxn id="11" idx="2"/>
              </p:cNvCxnSpPr>
              <p:nvPr/>
            </p:nvCxnSpPr>
            <p:spPr>
              <a:xfrm flipV="1">
                <a:off x="2691765" y="3901757"/>
                <a:ext cx="153670" cy="434022"/>
              </a:xfrm>
              <a:prstGeom prst="line">
                <a:avLst/>
              </a:prstGeom>
              <a:ln w="12700">
                <a:solidFill>
                  <a:srgbClr val="007F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010E0D80-2DC4-4C9D-987B-2F32E469687B}"/>
                  </a:ext>
                </a:extLst>
              </p:cNvPr>
              <p:cNvCxnSpPr>
                <a:cxnSpLocks/>
                <a:stCxn id="8" idx="6"/>
                <a:endCxn id="10" idx="2"/>
              </p:cNvCxnSpPr>
              <p:nvPr/>
            </p:nvCxnSpPr>
            <p:spPr>
              <a:xfrm>
                <a:off x="2693035" y="3759200"/>
                <a:ext cx="152400" cy="425132"/>
              </a:xfrm>
              <a:prstGeom prst="line">
                <a:avLst/>
              </a:prstGeom>
              <a:ln w="12700">
                <a:solidFill>
                  <a:srgbClr val="007F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3165917A-3C23-4E66-A235-F66C0348CF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97835" y="3918902"/>
                <a:ext cx="152400" cy="125412"/>
              </a:xfrm>
              <a:prstGeom prst="line">
                <a:avLst/>
              </a:prstGeom>
              <a:ln w="12700">
                <a:solidFill>
                  <a:srgbClr val="007F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A25222E7-2E74-499C-A6B6-B0BE45CDB599}"/>
                  </a:ext>
                </a:extLst>
              </p:cNvPr>
              <p:cNvCxnSpPr>
                <a:cxnSpLocks/>
                <a:endCxn id="12" idx="2"/>
              </p:cNvCxnSpPr>
              <p:nvPr/>
            </p:nvCxnSpPr>
            <p:spPr>
              <a:xfrm flipV="1">
                <a:off x="2997835" y="4030662"/>
                <a:ext cx="153670" cy="140178"/>
              </a:xfrm>
              <a:prstGeom prst="line">
                <a:avLst/>
              </a:prstGeom>
              <a:ln w="12700">
                <a:solidFill>
                  <a:srgbClr val="007F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流程图: 可选过程 27">
                <a:extLst>
                  <a:ext uri="{FF2B5EF4-FFF2-40B4-BE49-F238E27FC236}">
                    <a16:creationId xmlns:a16="http://schemas.microsoft.com/office/drawing/2014/main" id="{78086A54-658F-4F7F-961A-AB5B556C5BF1}"/>
                  </a:ext>
                </a:extLst>
              </p:cNvPr>
              <p:cNvSpPr/>
              <p:nvPr/>
            </p:nvSpPr>
            <p:spPr>
              <a:xfrm>
                <a:off x="2411475" y="3598609"/>
                <a:ext cx="950849" cy="910526"/>
              </a:xfrm>
              <a:prstGeom prst="flowChartAlternateProcess">
                <a:avLst/>
              </a:prstGeom>
              <a:noFill/>
              <a:ln w="28575">
                <a:solidFill>
                  <a:srgbClr val="007F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9" name="加号 28">
              <a:extLst>
                <a:ext uri="{FF2B5EF4-FFF2-40B4-BE49-F238E27FC236}">
                  <a16:creationId xmlns:a16="http://schemas.microsoft.com/office/drawing/2014/main" id="{DF772633-0467-4560-8F0A-1799B5521DF6}"/>
                </a:ext>
              </a:extLst>
            </p:cNvPr>
            <p:cNvSpPr/>
            <p:nvPr/>
          </p:nvSpPr>
          <p:spPr>
            <a:xfrm>
              <a:off x="2543875" y="3714948"/>
              <a:ext cx="239395" cy="235371"/>
            </a:xfrm>
            <a:prstGeom prst="mathPlus">
              <a:avLst/>
            </a:prstGeom>
            <a:solidFill>
              <a:srgbClr val="007FA0"/>
            </a:solidFill>
            <a:ln>
              <a:solidFill>
                <a:srgbClr val="007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096" name="图形 4095" descr="闪电球">
              <a:extLst>
                <a:ext uri="{FF2B5EF4-FFF2-40B4-BE49-F238E27FC236}">
                  <a16:creationId xmlns:a16="http://schemas.microsoft.com/office/drawing/2014/main" id="{53F5FF55-C357-4187-9B43-E284C81F4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82727" y="3945186"/>
              <a:ext cx="180221" cy="180221"/>
            </a:xfrm>
            <a:prstGeom prst="rect">
              <a:avLst/>
            </a:prstGeom>
          </p:spPr>
        </p:pic>
        <p:sp>
          <p:nvSpPr>
            <p:cNvPr id="4097" name="箭头: 下 4096">
              <a:extLst>
                <a:ext uri="{FF2B5EF4-FFF2-40B4-BE49-F238E27FC236}">
                  <a16:creationId xmlns:a16="http://schemas.microsoft.com/office/drawing/2014/main" id="{AEDFD2D2-7EC2-4BCB-9AE6-6EABF9C54121}"/>
                </a:ext>
              </a:extLst>
            </p:cNvPr>
            <p:cNvSpPr/>
            <p:nvPr/>
          </p:nvSpPr>
          <p:spPr>
            <a:xfrm>
              <a:off x="1445980" y="3660694"/>
              <a:ext cx="235931" cy="343877"/>
            </a:xfrm>
            <a:prstGeom prst="downArrow">
              <a:avLst/>
            </a:prstGeom>
            <a:solidFill>
              <a:srgbClr val="007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箭头: 下 34">
              <a:extLst>
                <a:ext uri="{FF2B5EF4-FFF2-40B4-BE49-F238E27FC236}">
                  <a16:creationId xmlns:a16="http://schemas.microsoft.com/office/drawing/2014/main" id="{9847ACBD-5F5B-4ACF-8256-DF4C1A885824}"/>
                </a:ext>
              </a:extLst>
            </p:cNvPr>
            <p:cNvSpPr/>
            <p:nvPr/>
          </p:nvSpPr>
          <p:spPr>
            <a:xfrm rot="10800000">
              <a:off x="3590608" y="3631031"/>
              <a:ext cx="235931" cy="343877"/>
            </a:xfrm>
            <a:prstGeom prst="downArrow">
              <a:avLst/>
            </a:prstGeom>
            <a:solidFill>
              <a:srgbClr val="007F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99" name="流程图: 可选过程 4098">
              <a:extLst>
                <a:ext uri="{FF2B5EF4-FFF2-40B4-BE49-F238E27FC236}">
                  <a16:creationId xmlns:a16="http://schemas.microsoft.com/office/drawing/2014/main" id="{32DCE9CC-5490-47C3-A362-474A6D626E0E}"/>
                </a:ext>
              </a:extLst>
            </p:cNvPr>
            <p:cNvSpPr/>
            <p:nvPr/>
          </p:nvSpPr>
          <p:spPr>
            <a:xfrm>
              <a:off x="1403985" y="3398519"/>
              <a:ext cx="2592705" cy="862965"/>
            </a:xfrm>
            <a:prstGeom prst="flowChartAlternateProcess">
              <a:avLst/>
            </a:prstGeom>
            <a:noFill/>
            <a:ln>
              <a:solidFill>
                <a:srgbClr val="007F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101" name="图形 4100" descr="测量仪器">
              <a:extLst>
                <a:ext uri="{FF2B5EF4-FFF2-40B4-BE49-F238E27FC236}">
                  <a16:creationId xmlns:a16="http://schemas.microsoft.com/office/drawing/2014/main" id="{3CED13F9-DFF8-4FD8-B3D3-5A2B31C3CC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717452" y="3895270"/>
              <a:ext cx="255666" cy="255666"/>
            </a:xfrm>
            <a:prstGeom prst="rect">
              <a:avLst/>
            </a:prstGeom>
          </p:spPr>
        </p:pic>
      </p:grpSp>
      <p:pic>
        <p:nvPicPr>
          <p:cNvPr id="4103" name="Picture 4" descr="24 hours, 24/7, arrow, logistics delivery, service icon">
            <a:extLst>
              <a:ext uri="{FF2B5EF4-FFF2-40B4-BE49-F238E27FC236}">
                <a16:creationId xmlns:a16="http://schemas.microsoft.com/office/drawing/2014/main" id="{F6E9D171-32F2-4E97-ACB7-C3CF67241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496" y="2999231"/>
            <a:ext cx="1521815" cy="1521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图形 4104" descr="、灯泡和齿轮">
            <a:extLst>
              <a:ext uri="{FF2B5EF4-FFF2-40B4-BE49-F238E27FC236}">
                <a16:creationId xmlns:a16="http://schemas.microsoft.com/office/drawing/2014/main" id="{A9E47395-3C54-434F-8124-8E7AD661BA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760976" y="2474975"/>
            <a:ext cx="1264920" cy="12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269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2</Words>
  <Application>Microsoft Office PowerPoint</Application>
  <PresentationFormat>宽屏</PresentationFormat>
  <Paragraphs>2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Alan Yuan</dc:creator>
  <cp:lastModifiedBy>Alan Yuan</cp:lastModifiedBy>
  <cp:revision>25</cp:revision>
  <dcterms:created xsi:type="dcterms:W3CDTF">2020-06-03T20:50:00Z</dcterms:created>
  <dcterms:modified xsi:type="dcterms:W3CDTF">2020-06-04T20:25:08Z</dcterms:modified>
</cp:coreProperties>
</file>

<file path=docProps/thumbnail.jpeg>
</file>